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</p:sldIdLst>
  <p:sldSz cx="7562850" cy="10688638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5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47" d="100"/>
          <a:sy n="47" d="100"/>
        </p:scale>
        <p:origin x="246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7562850" cy="712576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Freeform 9"/>
          <p:cNvSpPr/>
          <p:nvPr/>
        </p:nvSpPr>
        <p:spPr>
          <a:xfrm>
            <a:off x="3939" y="1"/>
            <a:ext cx="7558912" cy="712576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83607" y="7730695"/>
            <a:ext cx="4821317" cy="2280243"/>
          </a:xfrm>
        </p:spPr>
        <p:txBody>
          <a:bodyPr anchor="ctr">
            <a:normAutofit/>
          </a:bodyPr>
          <a:lstStyle>
            <a:lvl1pPr algn="r">
              <a:defRPr sz="3639" spc="165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41263" y="7730695"/>
            <a:ext cx="1985248" cy="2280243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32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78150" indent="0" algn="ctr">
              <a:buNone/>
              <a:defRPr sz="1323"/>
            </a:lvl2pPr>
            <a:lvl3pPr marL="756300" indent="0" algn="ctr">
              <a:buNone/>
              <a:defRPr sz="1323"/>
            </a:lvl3pPr>
            <a:lvl4pPr marL="1134450" indent="0" algn="ctr">
              <a:buNone/>
              <a:defRPr sz="1323"/>
            </a:lvl4pPr>
            <a:lvl5pPr marL="1512600" indent="0" algn="ctr">
              <a:buNone/>
              <a:defRPr sz="1323"/>
            </a:lvl5pPr>
            <a:lvl6pPr marL="1890751" indent="0" algn="ctr">
              <a:buNone/>
              <a:defRPr sz="1323"/>
            </a:lvl6pPr>
            <a:lvl7pPr marL="2268901" indent="0" algn="ctr">
              <a:buNone/>
              <a:defRPr sz="1323"/>
            </a:lvl7pPr>
            <a:lvl8pPr marL="2647051" indent="0" algn="ctr">
              <a:buNone/>
              <a:defRPr sz="1323"/>
            </a:lvl8pPr>
            <a:lvl9pPr marL="3025201" indent="0" algn="ctr">
              <a:buNone/>
              <a:defRPr sz="1323"/>
            </a:lvl9pPr>
          </a:lstStyle>
          <a:p>
            <a:r>
              <a:rPr lang="sk-SK" smtClean="0"/>
              <a:t>Kliknutím 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5BCAD085-E8A6-8845-BD4E-CB4CCA059FC4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202463" y="8204451"/>
            <a:ext cx="0" cy="142515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62878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34226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12166" y="1187626"/>
            <a:ext cx="1630740" cy="8432148"/>
          </a:xfrm>
        </p:spPr>
        <p:txBody>
          <a:bodyPr vert="eaVert" lIns="45720" tIns="91440" rIns="45720" bIns="9144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14483" y="1187626"/>
            <a:ext cx="4703147" cy="8432148"/>
          </a:xfrm>
        </p:spPr>
        <p:txBody>
          <a:bodyPr vert="eaVert"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6239351" y="521334"/>
            <a:ext cx="0" cy="567214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120112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48592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1"/>
            <a:ext cx="7562850" cy="712576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Freeform 10"/>
          <p:cNvSpPr/>
          <p:nvPr/>
        </p:nvSpPr>
        <p:spPr>
          <a:xfrm>
            <a:off x="3939" y="1"/>
            <a:ext cx="7558912" cy="712576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607" y="7730695"/>
            <a:ext cx="4821317" cy="2280243"/>
          </a:xfrm>
        </p:spPr>
        <p:txBody>
          <a:bodyPr anchor="ctr">
            <a:normAutofit/>
          </a:bodyPr>
          <a:lstStyle>
            <a:lvl1pPr algn="r">
              <a:defRPr sz="3639" b="0" spc="165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1263" y="7730695"/>
            <a:ext cx="1985248" cy="2280243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2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7815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2pPr>
            <a:lvl3pPr marL="756300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3pPr>
            <a:lvl4pPr marL="113445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4pPr>
            <a:lvl5pPr marL="1512600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5pPr>
            <a:lvl6pPr marL="18907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6pPr>
            <a:lvl7pPr marL="226890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7pPr>
            <a:lvl8pPr marL="264705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8pPr>
            <a:lvl9pPr marL="3025201" indent="0">
              <a:buNone/>
              <a:defRPr sz="1158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202463" y="8204451"/>
            <a:ext cx="0" cy="1425152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007946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279" y="912097"/>
            <a:ext cx="6029482" cy="2337249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35279" y="3562879"/>
            <a:ext cx="2949512" cy="627066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715250" y="3562879"/>
            <a:ext cx="2949512" cy="6270668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47851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635279" y="912097"/>
            <a:ext cx="6029482" cy="2337249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279" y="3397104"/>
            <a:ext cx="2949512" cy="1282637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1820" b="0" cap="none" baseline="0">
                <a:solidFill>
                  <a:schemeClr val="accent1"/>
                </a:solidFill>
                <a:latin typeface="+mn-lt"/>
              </a:defRPr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5279" y="4625490"/>
            <a:ext cx="2949512" cy="520805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715250" y="3397104"/>
            <a:ext cx="2949512" cy="1282637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182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378150" indent="0">
              <a:buNone/>
              <a:defRPr sz="1654" b="1"/>
            </a:lvl2pPr>
            <a:lvl3pPr marL="756300" indent="0">
              <a:buNone/>
              <a:defRPr sz="1489" b="1"/>
            </a:lvl3pPr>
            <a:lvl4pPr marL="1134450" indent="0">
              <a:buNone/>
              <a:defRPr sz="1323" b="1"/>
            </a:lvl4pPr>
            <a:lvl5pPr marL="1512600" indent="0">
              <a:buNone/>
              <a:defRPr sz="1323" b="1"/>
            </a:lvl5pPr>
            <a:lvl6pPr marL="1890751" indent="0">
              <a:buNone/>
              <a:defRPr sz="1323" b="1"/>
            </a:lvl6pPr>
            <a:lvl7pPr marL="2268901" indent="0">
              <a:buNone/>
              <a:defRPr sz="1323" b="1"/>
            </a:lvl7pPr>
            <a:lvl8pPr marL="2647051" indent="0">
              <a:buNone/>
              <a:defRPr sz="1323" b="1"/>
            </a:lvl8pPr>
            <a:lvl9pPr marL="3025201" indent="0">
              <a:buNone/>
              <a:defRPr sz="1323" b="1"/>
            </a:lvl9pPr>
          </a:lstStyle>
          <a:p>
            <a:pPr marL="0" lvl="0" indent="0" algn="l" defTabSz="756300" rtl="0" eaLnBrk="1" latinLnBrk="0" hangingPunct="1">
              <a:lnSpc>
                <a:spcPct val="90000"/>
              </a:lnSpc>
              <a:spcBef>
                <a:spcPts val="1489"/>
              </a:spcBef>
              <a:buNone/>
            </a:pPr>
            <a:r>
              <a:rPr lang="sk-SK" smtClean="0"/>
              <a:t>Upraviť štýly predlohy textu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715250" y="4625490"/>
            <a:ext cx="2949512" cy="5208057"/>
          </a:xfrm>
        </p:spPr>
        <p:txBody>
          <a:bodyPr/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617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418450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24196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35279" y="734878"/>
            <a:ext cx="2722626" cy="2707788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2978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45086" y="1282637"/>
            <a:ext cx="3522397" cy="8080610"/>
          </a:xfrm>
        </p:spPr>
        <p:txBody>
          <a:bodyPr>
            <a:normAutofit/>
          </a:bodyPr>
          <a:lstStyle>
            <a:lvl1pPr>
              <a:defRPr sz="1654"/>
            </a:lvl1pPr>
            <a:lvl2pPr>
              <a:defRPr sz="1323"/>
            </a:lvl2pPr>
            <a:lvl3pPr>
              <a:defRPr sz="993"/>
            </a:lvl3pPr>
            <a:lvl4pPr>
              <a:defRPr sz="993"/>
            </a:lvl4pPr>
            <a:lvl5pPr>
              <a:defRPr sz="993"/>
            </a:lvl5pPr>
            <a:lvl6pPr>
              <a:defRPr sz="993"/>
            </a:lvl6pPr>
            <a:lvl7pPr>
              <a:defRPr sz="993"/>
            </a:lvl7pPr>
            <a:lvl8pPr>
              <a:defRPr sz="993"/>
            </a:lvl8pPr>
            <a:lvl9pPr>
              <a:defRPr sz="993"/>
            </a:lvl9pPr>
          </a:lstStyle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5279" y="3518470"/>
            <a:ext cx="2722626" cy="5863779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496"/>
              </a:spcBef>
              <a:buNone/>
              <a:defRPr sz="1323"/>
            </a:lvl1pPr>
            <a:lvl2pPr marL="378150" indent="0">
              <a:buNone/>
              <a:defRPr sz="993"/>
            </a:lvl2pPr>
            <a:lvl3pPr marL="756300" indent="0">
              <a:buNone/>
              <a:defRPr sz="827"/>
            </a:lvl3pPr>
            <a:lvl4pPr marL="1134450" indent="0">
              <a:buNone/>
              <a:defRPr sz="744"/>
            </a:lvl4pPr>
            <a:lvl5pPr marL="1512600" indent="0">
              <a:buNone/>
              <a:defRPr sz="744"/>
            </a:lvl5pPr>
            <a:lvl6pPr marL="1890751" indent="0">
              <a:buNone/>
              <a:defRPr sz="744"/>
            </a:lvl6pPr>
            <a:lvl7pPr marL="2268901" indent="0">
              <a:buNone/>
              <a:defRPr sz="744"/>
            </a:lvl7pPr>
            <a:lvl8pPr marL="2647051" indent="0">
              <a:buNone/>
              <a:defRPr sz="744"/>
            </a:lvl8pPr>
            <a:lvl9pPr marL="3025201" indent="0">
              <a:buNone/>
              <a:defRPr sz="744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428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3607" y="7730697"/>
            <a:ext cx="4821317" cy="2280243"/>
          </a:xfrm>
        </p:spPr>
        <p:txBody>
          <a:bodyPr anchor="ctr">
            <a:normAutofit/>
          </a:bodyPr>
          <a:lstStyle>
            <a:lvl1pPr algn="r">
              <a:defRPr sz="3639" spc="165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2"/>
            <a:ext cx="7560959" cy="7125759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1985"/>
            </a:lvl1pPr>
            <a:lvl2pPr marL="283613" indent="0">
              <a:buNone/>
              <a:defRPr sz="1737"/>
            </a:lvl2pPr>
            <a:lvl3pPr marL="567225" indent="0">
              <a:buNone/>
              <a:defRPr sz="1489"/>
            </a:lvl3pPr>
            <a:lvl4pPr marL="850838" indent="0">
              <a:buNone/>
              <a:defRPr sz="1241"/>
            </a:lvl4pPr>
            <a:lvl5pPr marL="1134450" indent="0">
              <a:buNone/>
              <a:defRPr sz="1241"/>
            </a:lvl5pPr>
            <a:lvl6pPr marL="1418063" indent="0">
              <a:buNone/>
              <a:defRPr sz="1241"/>
            </a:lvl6pPr>
            <a:lvl7pPr marL="1701676" indent="0">
              <a:buNone/>
              <a:defRPr sz="1241"/>
            </a:lvl7pPr>
            <a:lvl8pPr marL="1985288" indent="0">
              <a:buNone/>
              <a:defRPr sz="1241"/>
            </a:lvl8pPr>
            <a:lvl9pPr marL="2268901" indent="0">
              <a:buNone/>
              <a:defRPr sz="1241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1263" y="7730697"/>
            <a:ext cx="1985248" cy="2280243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323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283613" indent="0">
              <a:buNone/>
              <a:defRPr sz="868"/>
            </a:lvl2pPr>
            <a:lvl3pPr marL="567225" indent="0">
              <a:buNone/>
              <a:defRPr sz="744"/>
            </a:lvl3pPr>
            <a:lvl4pPr marL="850838" indent="0">
              <a:buNone/>
              <a:defRPr sz="620"/>
            </a:lvl4pPr>
            <a:lvl5pPr marL="1134450" indent="0">
              <a:buNone/>
              <a:defRPr sz="620"/>
            </a:lvl5pPr>
            <a:lvl6pPr marL="1418063" indent="0">
              <a:buNone/>
              <a:defRPr sz="620"/>
            </a:lvl6pPr>
            <a:lvl7pPr marL="1701676" indent="0">
              <a:buNone/>
              <a:defRPr sz="620"/>
            </a:lvl7pPr>
            <a:lvl8pPr marL="1985288" indent="0">
              <a:buNone/>
              <a:defRPr sz="620"/>
            </a:lvl8pPr>
            <a:lvl9pPr marL="2268901" indent="0">
              <a:buNone/>
              <a:defRPr sz="620"/>
            </a:lvl9pPr>
          </a:lstStyle>
          <a:p>
            <a:pPr lvl="0"/>
            <a:r>
              <a:rPr lang="sk-SK" smtClean="0"/>
              <a:t>Upraviť štýly predlohy textu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202463" y="8204451"/>
            <a:ext cx="0" cy="142515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6457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35279" y="912097"/>
            <a:ext cx="6029482" cy="233724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5280" y="3562879"/>
            <a:ext cx="6029483" cy="6270668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k-SK" smtClean="0"/>
              <a:t>Upraviť štýly predlohy textu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35280" y="10085012"/>
            <a:ext cx="1336242" cy="427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7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5BCAD085-E8A6-8845-BD4E-CB4CCA059FC4}" type="datetimeFigureOut">
              <a:rPr lang="en-US" smtClean="0"/>
              <a:t>7/16/2025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04132" y="10085012"/>
            <a:ext cx="3660749" cy="427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27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722533" y="10085012"/>
            <a:ext cx="603978" cy="42754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27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472678" y="1287879"/>
            <a:ext cx="0" cy="1425152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526386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6300" rtl="0" eaLnBrk="1" latinLnBrk="0" hangingPunct="1">
        <a:lnSpc>
          <a:spcPct val="80000"/>
        </a:lnSpc>
        <a:spcBef>
          <a:spcPct val="0"/>
        </a:spcBef>
        <a:buNone/>
        <a:defRPr sz="3639" kern="1200" cap="all" spc="83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75630" indent="-75630" algn="l" defTabSz="756300" rtl="0" eaLnBrk="1" latinLnBrk="0" hangingPunct="1">
        <a:lnSpc>
          <a:spcPct val="90000"/>
        </a:lnSpc>
        <a:spcBef>
          <a:spcPts val="993"/>
        </a:spcBef>
        <a:spcAft>
          <a:spcPts val="165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1654" kern="1200">
          <a:solidFill>
            <a:schemeClr val="tx1"/>
          </a:solidFill>
          <a:latin typeface="+mn-lt"/>
          <a:ea typeface="+mn-ea"/>
          <a:cs typeface="+mn-cs"/>
        </a:defRPr>
      </a:lvl1pPr>
      <a:lvl2pPr marL="219327" indent="-113445" algn="l" defTabSz="756300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Wingdings 3" pitchFamily="18" charset="2"/>
        <a:buChar char=""/>
        <a:defRPr sz="1323" kern="1200">
          <a:solidFill>
            <a:schemeClr val="tx1"/>
          </a:solidFill>
          <a:latin typeface="+mn-lt"/>
          <a:ea typeface="+mn-ea"/>
          <a:cs typeface="+mn-cs"/>
        </a:defRPr>
      </a:lvl2pPr>
      <a:lvl3pPr marL="370587" indent="-113445" algn="l" defTabSz="756300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Wingdings 3" pitchFamily="18" charset="2"/>
        <a:buChar char=""/>
        <a:defRPr sz="993" kern="1200">
          <a:solidFill>
            <a:schemeClr val="tx1"/>
          </a:solidFill>
          <a:latin typeface="+mn-lt"/>
          <a:ea typeface="+mn-ea"/>
          <a:cs typeface="+mn-cs"/>
        </a:defRPr>
      </a:lvl3pPr>
      <a:lvl4pPr marL="491595" indent="-113445" algn="l" defTabSz="756300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Wingdings 3" pitchFamily="18" charset="2"/>
        <a:buChar char=""/>
        <a:defRPr sz="993" kern="1200">
          <a:solidFill>
            <a:schemeClr val="tx1"/>
          </a:solidFill>
          <a:latin typeface="+mn-lt"/>
          <a:ea typeface="+mn-ea"/>
          <a:cs typeface="+mn-cs"/>
        </a:defRPr>
      </a:lvl4pPr>
      <a:lvl5pPr marL="642855" indent="-113445" algn="l" defTabSz="756300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Wingdings 3" pitchFamily="18" charset="2"/>
        <a:buChar char=""/>
        <a:defRPr sz="993" kern="1200">
          <a:solidFill>
            <a:schemeClr val="tx1"/>
          </a:solidFill>
          <a:latin typeface="+mn-lt"/>
          <a:ea typeface="+mn-ea"/>
          <a:cs typeface="+mn-cs"/>
        </a:defRPr>
      </a:lvl5pPr>
      <a:lvl6pPr marL="756300" indent="-113445" algn="l" defTabSz="756300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Wingdings 3" pitchFamily="18" charset="2"/>
        <a:buChar char=""/>
        <a:defRPr sz="993" kern="1200">
          <a:solidFill>
            <a:schemeClr val="tx1"/>
          </a:solidFill>
          <a:latin typeface="+mn-lt"/>
          <a:ea typeface="+mn-ea"/>
          <a:cs typeface="+mn-cs"/>
        </a:defRPr>
      </a:lvl6pPr>
      <a:lvl7pPr marL="877308" indent="-113445" algn="l" defTabSz="756300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Wingdings 3" pitchFamily="18" charset="2"/>
        <a:buChar char=""/>
        <a:defRPr sz="993" kern="1200">
          <a:solidFill>
            <a:schemeClr val="tx1"/>
          </a:solidFill>
          <a:latin typeface="+mn-lt"/>
          <a:ea typeface="+mn-ea"/>
          <a:cs typeface="+mn-cs"/>
        </a:defRPr>
      </a:lvl7pPr>
      <a:lvl8pPr marL="1005879" indent="-113445" algn="l" defTabSz="756300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Wingdings 3" pitchFamily="18" charset="2"/>
        <a:buChar char=""/>
        <a:defRPr sz="993" kern="1200">
          <a:solidFill>
            <a:schemeClr val="tx1"/>
          </a:solidFill>
          <a:latin typeface="+mn-lt"/>
          <a:ea typeface="+mn-ea"/>
          <a:cs typeface="+mn-cs"/>
        </a:defRPr>
      </a:lvl8pPr>
      <a:lvl9pPr marL="1126887" indent="-113445" algn="l" defTabSz="756300" rtl="0" eaLnBrk="1" latinLnBrk="0" hangingPunct="1">
        <a:lnSpc>
          <a:spcPct val="90000"/>
        </a:lnSpc>
        <a:spcBef>
          <a:spcPts val="165"/>
        </a:spcBef>
        <a:spcAft>
          <a:spcPts val="331"/>
        </a:spcAft>
        <a:buClr>
          <a:schemeClr val="accent1"/>
        </a:buClr>
        <a:buFont typeface="Wingdings 3" pitchFamily="18" charset="2"/>
        <a:buChar char=""/>
        <a:defRPr sz="99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1pPr>
      <a:lvl2pPr marL="3781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2pPr>
      <a:lvl3pPr marL="7563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3pPr>
      <a:lvl4pPr marL="113445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4pPr>
      <a:lvl5pPr marL="1512600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5pPr>
      <a:lvl6pPr marL="18907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6pPr>
      <a:lvl7pPr marL="22689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7pPr>
      <a:lvl8pPr marL="264705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8pPr>
      <a:lvl9pPr marL="3025201" algn="l" defTabSz="756300" rtl="0" eaLnBrk="1" latinLnBrk="0" hangingPunct="1">
        <a:defRPr sz="148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5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1968" y="419040"/>
            <a:ext cx="6954597" cy="104644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sk-SK" sz="2400" b="1" dirty="0" smtClean="0">
                <a:solidFill>
                  <a:srgbClr val="0066AA"/>
                </a:solidFill>
              </a:rPr>
              <a:t> </a:t>
            </a:r>
            <a:r>
              <a:rPr sz="2600" b="1" dirty="0" err="1" smtClean="0">
                <a:solidFill>
                  <a:srgbClr val="002060"/>
                </a:solidFill>
              </a:rPr>
              <a:t>Úrad</a:t>
            </a:r>
            <a:r>
              <a:rPr sz="2600" b="1" dirty="0" smtClean="0">
                <a:solidFill>
                  <a:srgbClr val="002060"/>
                </a:solidFill>
              </a:rPr>
              <a:t> </a:t>
            </a:r>
            <a:r>
              <a:rPr sz="2600" b="1" dirty="0" err="1">
                <a:solidFill>
                  <a:srgbClr val="002060"/>
                </a:solidFill>
              </a:rPr>
              <a:t>práce</a:t>
            </a:r>
            <a:r>
              <a:rPr sz="2600" b="1" dirty="0">
                <a:solidFill>
                  <a:srgbClr val="002060"/>
                </a:solidFill>
              </a:rPr>
              <a:t>, </a:t>
            </a:r>
            <a:r>
              <a:rPr sz="2600" b="1" dirty="0" err="1">
                <a:solidFill>
                  <a:srgbClr val="002060"/>
                </a:solidFill>
              </a:rPr>
              <a:t>sociálnych</a:t>
            </a:r>
            <a:r>
              <a:rPr sz="2600" b="1" dirty="0">
                <a:solidFill>
                  <a:srgbClr val="002060"/>
                </a:solidFill>
              </a:rPr>
              <a:t> </a:t>
            </a:r>
            <a:r>
              <a:rPr sz="2600" b="1" dirty="0" err="1">
                <a:solidFill>
                  <a:srgbClr val="002060"/>
                </a:solidFill>
              </a:rPr>
              <a:t>vecí</a:t>
            </a:r>
            <a:r>
              <a:rPr sz="2600" b="1" dirty="0">
                <a:solidFill>
                  <a:srgbClr val="002060"/>
                </a:solidFill>
              </a:rPr>
              <a:t> a </a:t>
            </a:r>
            <a:r>
              <a:rPr sz="2600" b="1" dirty="0" err="1" smtClean="0">
                <a:solidFill>
                  <a:srgbClr val="002060"/>
                </a:solidFill>
              </a:rPr>
              <a:t>rodiny</a:t>
            </a:r>
            <a:r>
              <a:rPr sz="2600" b="1" dirty="0" smtClean="0">
                <a:solidFill>
                  <a:srgbClr val="002060"/>
                </a:solidFill>
              </a:rPr>
              <a:t> </a:t>
            </a:r>
            <a:r>
              <a:rPr sz="2600" b="1" dirty="0" err="1" smtClean="0">
                <a:solidFill>
                  <a:srgbClr val="002060"/>
                </a:solidFill>
              </a:rPr>
              <a:t>Námestovo</a:t>
            </a:r>
            <a:endParaRPr lang="sk-SK" sz="2600" b="1" dirty="0" smtClean="0">
              <a:solidFill>
                <a:srgbClr val="002060"/>
              </a:solidFill>
            </a:endParaRPr>
          </a:p>
          <a:p>
            <a:pPr algn="ctr"/>
            <a:endParaRPr lang="sk-SK" b="1" dirty="0">
              <a:solidFill>
                <a:srgbClr val="002060"/>
              </a:solidFill>
            </a:endParaRPr>
          </a:p>
          <a:p>
            <a:pPr algn="ctr"/>
            <a:r>
              <a:rPr lang="sk-SK" sz="1800" b="1" dirty="0" smtClean="0">
                <a:solidFill>
                  <a:srgbClr val="002060"/>
                </a:solidFill>
              </a:rPr>
              <a:t>    </a:t>
            </a:r>
            <a:endParaRPr sz="1800" b="1" dirty="0">
              <a:solidFill>
                <a:srgbClr val="00206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23269" y="932953"/>
            <a:ext cx="648504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b="1" dirty="0" err="1" smtClean="0">
                <a:solidFill>
                  <a:srgbClr val="002060"/>
                </a:solidFill>
              </a:rPr>
              <a:t>Námestie</a:t>
            </a:r>
            <a:r>
              <a:rPr b="1" dirty="0" smtClean="0">
                <a:solidFill>
                  <a:srgbClr val="002060"/>
                </a:solidFill>
              </a:rPr>
              <a:t> A</a:t>
            </a:r>
            <a:r>
              <a:rPr lang="sk-SK" b="1" dirty="0" smtClean="0">
                <a:solidFill>
                  <a:srgbClr val="002060"/>
                </a:solidFill>
              </a:rPr>
              <a:t>.</a:t>
            </a:r>
            <a:r>
              <a:rPr b="1" dirty="0" smtClean="0">
                <a:solidFill>
                  <a:srgbClr val="002060"/>
                </a:solidFill>
              </a:rPr>
              <a:t> </a:t>
            </a:r>
            <a:r>
              <a:rPr b="1" dirty="0" err="1" smtClean="0">
                <a:solidFill>
                  <a:srgbClr val="002060"/>
                </a:solidFill>
              </a:rPr>
              <a:t>Bernoláka</a:t>
            </a:r>
            <a:r>
              <a:rPr lang="sk-SK" b="1" dirty="0" smtClean="0">
                <a:solidFill>
                  <a:srgbClr val="002060"/>
                </a:solidFill>
              </a:rPr>
              <a:t> 381/</a:t>
            </a:r>
            <a:r>
              <a:rPr b="1" dirty="0" smtClean="0">
                <a:solidFill>
                  <a:srgbClr val="002060"/>
                </a:solidFill>
              </a:rPr>
              <a:t>4</a:t>
            </a:r>
            <a:r>
              <a:rPr lang="sk-SK" b="1" dirty="0" smtClean="0">
                <a:solidFill>
                  <a:srgbClr val="002060"/>
                </a:solidFill>
              </a:rPr>
              <a:t>, </a:t>
            </a:r>
            <a:r>
              <a:rPr b="1" dirty="0" smtClean="0">
                <a:solidFill>
                  <a:srgbClr val="002060"/>
                </a:solidFill>
              </a:rPr>
              <a:t>029 </a:t>
            </a:r>
            <a:r>
              <a:rPr b="1" dirty="0">
                <a:solidFill>
                  <a:srgbClr val="002060"/>
                </a:solidFill>
              </a:rPr>
              <a:t>01 </a:t>
            </a:r>
            <a:r>
              <a:rPr b="1" dirty="0" err="1">
                <a:solidFill>
                  <a:srgbClr val="002060"/>
                </a:solidFill>
              </a:rPr>
              <a:t>Námestovo</a:t>
            </a:r>
            <a:endParaRPr b="1" dirty="0">
              <a:solidFill>
                <a:srgbClr val="00206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7038" y="932953"/>
            <a:ext cx="7057509" cy="2862322"/>
          </a:xfrm>
          <a:prstGeom prst="rect">
            <a:avLst/>
          </a:prstGeom>
          <a:noFill/>
        </p:spPr>
        <p:txBody>
          <a:bodyPr wrap="square" anchor="ctr" anchorCtr="1">
            <a:spAutoFit/>
          </a:bodyPr>
          <a:lstStyle/>
          <a:p>
            <a:pPr algn="ctr"/>
            <a:endParaRPr lang="sk-SK" sz="6000" b="1" dirty="0" smtClean="0">
              <a:solidFill>
                <a:srgbClr val="A6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sz="6000" b="1" dirty="0" smtClean="0">
                <a:solidFill>
                  <a:srgbClr val="A6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BURZ</a:t>
            </a:r>
            <a:r>
              <a:rPr lang="sk-SK" sz="6000" b="1" dirty="0" smtClean="0">
                <a:solidFill>
                  <a:srgbClr val="A6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sz="6000" b="1" dirty="0" smtClean="0">
                <a:solidFill>
                  <a:srgbClr val="A6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PRÁCE</a:t>
            </a:r>
            <a:endParaRPr lang="sk-SK" sz="6000" b="1" dirty="0" smtClean="0">
              <a:solidFill>
                <a:srgbClr val="A6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sk-SK" sz="6000" b="1" dirty="0" smtClean="0">
                <a:solidFill>
                  <a:srgbClr val="A61C1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Námestovo</a:t>
            </a:r>
            <a:endParaRPr sz="6000" b="1" dirty="0">
              <a:solidFill>
                <a:srgbClr val="A61C1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81940" y="7985758"/>
            <a:ext cx="7159589" cy="707886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/>
            <a:r>
              <a:rPr lang="sk-SK" sz="4000" b="1" dirty="0" smtClean="0">
                <a:solidFill>
                  <a:srgbClr val="C00000"/>
                </a:solidFill>
              </a:rPr>
              <a:t> </a:t>
            </a:r>
            <a:r>
              <a:rPr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25.09.2025</a:t>
            </a:r>
            <a:r>
              <a:rPr lang="sk-SK" sz="4000" b="1" dirty="0" smtClean="0">
                <a:solidFill>
                  <a:srgbClr val="C00000"/>
                </a:solidFill>
              </a:rPr>
              <a:t> </a:t>
            </a:r>
            <a:r>
              <a:rPr lang="sk-SK" sz="2800" b="1" dirty="0">
                <a:solidFill>
                  <a:srgbClr val="002060"/>
                </a:solidFill>
              </a:rPr>
              <a:t>(štvrtok)</a:t>
            </a:r>
            <a:r>
              <a:rPr sz="2800" b="1" dirty="0">
                <a:solidFill>
                  <a:srgbClr val="002060"/>
                </a:solidFill>
              </a:rPr>
              <a:t> </a:t>
            </a:r>
            <a:r>
              <a:rPr sz="2800" b="1" dirty="0" smtClean="0">
                <a:solidFill>
                  <a:srgbClr val="002060"/>
                </a:solidFill>
              </a:rPr>
              <a:t>od</a:t>
            </a:r>
            <a:r>
              <a:rPr sz="2800" b="1" dirty="0" smtClean="0">
                <a:solidFill>
                  <a:srgbClr val="0066AA"/>
                </a:solidFill>
              </a:rPr>
              <a:t> </a:t>
            </a:r>
            <a:r>
              <a:rPr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9:00</a:t>
            </a:r>
            <a:r>
              <a:rPr lang="sk-SK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</a:t>
            </a:r>
            <a:r>
              <a:rPr lang="sk-SK"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sz="3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12:00</a:t>
            </a:r>
            <a:endParaRPr sz="3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494736" y="8886685"/>
            <a:ext cx="465698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endParaRPr lang="sk-SK" sz="1000" b="1" dirty="0" smtClean="0">
              <a:solidFill>
                <a:srgbClr val="0066AA"/>
              </a:solidFill>
            </a:endParaRPr>
          </a:p>
          <a:p>
            <a:pPr algn="ctr"/>
            <a:r>
              <a:rPr sz="3200" b="1" dirty="0" smtClean="0">
                <a:solidFill>
                  <a:srgbClr val="002060"/>
                </a:solidFill>
              </a:rPr>
              <a:t>Dom </a:t>
            </a:r>
            <a:r>
              <a:rPr sz="3200" b="1" dirty="0" err="1">
                <a:solidFill>
                  <a:srgbClr val="002060"/>
                </a:solidFill>
              </a:rPr>
              <a:t>kultúry</a:t>
            </a:r>
            <a:r>
              <a:rPr sz="3200" b="1" dirty="0">
                <a:solidFill>
                  <a:srgbClr val="002060"/>
                </a:solidFill>
              </a:rPr>
              <a:t> v </a:t>
            </a:r>
            <a:r>
              <a:rPr sz="3200" b="1" dirty="0" err="1" smtClean="0">
                <a:solidFill>
                  <a:srgbClr val="002060"/>
                </a:solidFill>
              </a:rPr>
              <a:t>Námestove</a:t>
            </a:r>
            <a:endParaRPr lang="sk-SK" sz="3200" b="1" dirty="0" smtClean="0">
              <a:solidFill>
                <a:srgbClr val="002060"/>
              </a:solidFill>
            </a:endParaRPr>
          </a:p>
          <a:p>
            <a:pPr algn="ctr"/>
            <a:endParaRPr lang="sk-SK" sz="400" b="1" dirty="0" smtClean="0">
              <a:solidFill>
                <a:srgbClr val="0066AA"/>
              </a:solidFill>
            </a:endParaRPr>
          </a:p>
          <a:p>
            <a:pPr algn="ctr"/>
            <a:r>
              <a:rPr lang="sk-SK" b="1" dirty="0">
                <a:solidFill>
                  <a:srgbClr val="002060"/>
                </a:solidFill>
              </a:rPr>
              <a:t>Štefánikova 208/7, 029 01 Námestovo</a:t>
            </a:r>
            <a:endParaRPr sz="3200" b="1" dirty="0">
              <a:solidFill>
                <a:srgbClr val="002060"/>
              </a:solidFill>
            </a:endParaRPr>
          </a:p>
        </p:txBody>
      </p:sp>
      <p:pic>
        <p:nvPicPr>
          <p:cNvPr id="7" name="Obrázok 6">
            <a:extLst>
              <a:ext uri="{FF2B5EF4-FFF2-40B4-BE49-F238E27FC236}">
                <a16:creationId xmlns:a16="http://schemas.microsoft.com/office/drawing/2014/main" id="{822A2F86-1C94-8D78-93D5-CC4CDA9F8DA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85" y="3987719"/>
            <a:ext cx="7310562" cy="40234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41</TotalTime>
  <Words>43</Words>
  <Application>Microsoft Office PowerPoint</Application>
  <PresentationFormat>Vlastná</PresentationFormat>
  <Paragraphs>12</Paragraphs>
  <Slides>1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3</vt:i4>
      </vt:variant>
      <vt:variant>
        <vt:lpstr>Motív</vt:lpstr>
      </vt:variant>
      <vt:variant>
        <vt:i4>1</vt:i4>
      </vt:variant>
      <vt:variant>
        <vt:lpstr>Nadpisy snímok</vt:lpstr>
      </vt:variant>
      <vt:variant>
        <vt:i4>1</vt:i4>
      </vt:variant>
    </vt:vector>
  </HeadingPairs>
  <TitlesOfParts>
    <vt:vector size="5" baseType="lpstr">
      <vt:lpstr>Tw Cen MT</vt:lpstr>
      <vt:lpstr>Tw Cen MT Condensed</vt:lpstr>
      <vt:lpstr>Wingdings 3</vt:lpstr>
      <vt:lpstr>Integrál</vt:lpstr>
      <vt:lpstr>Prezentácia programu PowerPoint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subject/>
  <dc:creator/>
  <cp:keywords/>
  <dc:description>generated using python-pptx</dc:description>
  <cp:lastModifiedBy>Graňáková Marianna</cp:lastModifiedBy>
  <cp:revision>16</cp:revision>
  <dcterms:created xsi:type="dcterms:W3CDTF">2013-01-27T09:14:16Z</dcterms:created>
  <dcterms:modified xsi:type="dcterms:W3CDTF">2025-07-16T10:46:26Z</dcterms:modified>
  <cp:category/>
</cp:coreProperties>
</file>